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341" r:id="rId3"/>
    <p:sldId id="342" r:id="rId4"/>
    <p:sldId id="357" r:id="rId5"/>
    <p:sldId id="287" r:id="rId6"/>
    <p:sldId id="358" r:id="rId7"/>
    <p:sldId id="373" r:id="rId8"/>
    <p:sldId id="374" r:id="rId9"/>
    <p:sldId id="293" r:id="rId10"/>
    <p:sldId id="375" r:id="rId11"/>
    <p:sldId id="376" r:id="rId12"/>
    <p:sldId id="334" r:id="rId13"/>
    <p:sldId id="359" r:id="rId14"/>
    <p:sldId id="335" r:id="rId15"/>
    <p:sldId id="295" r:id="rId16"/>
    <p:sldId id="296" r:id="rId17"/>
    <p:sldId id="345" r:id="rId18"/>
    <p:sldId id="337" r:id="rId19"/>
    <p:sldId id="360" r:id="rId20"/>
    <p:sldId id="283" r:id="rId21"/>
    <p:sldId id="361" r:id="rId22"/>
    <p:sldId id="362" r:id="rId23"/>
    <p:sldId id="363" r:id="rId24"/>
    <p:sldId id="364" r:id="rId25"/>
    <p:sldId id="339" r:id="rId26"/>
    <p:sldId id="365" r:id="rId27"/>
    <p:sldId id="366" r:id="rId28"/>
    <p:sldId id="343" r:id="rId29"/>
    <p:sldId id="340" r:id="rId30"/>
    <p:sldId id="301" r:id="rId31"/>
    <p:sldId id="344" r:id="rId32"/>
    <p:sldId id="367" r:id="rId33"/>
    <p:sldId id="347" r:id="rId34"/>
    <p:sldId id="3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40"/>
  </p:normalViewPr>
  <p:slideViewPr>
    <p:cSldViewPr snapToGrid="0">
      <p:cViewPr varScale="1">
        <p:scale>
          <a:sx n="100" d="100"/>
          <a:sy n="100" d="100"/>
        </p:scale>
        <p:origin x="18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275141-2A90-72A0-9BFE-89052A21B32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5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9E470AF-8B73-5D97-CB69-45802EA6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0" y="1500555"/>
            <a:ext cx="801985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can wait patiently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God’s promises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be fulfilled,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because God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faithful.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378980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2CD0DF-2467-900B-0557-C4B4851F1B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4418" y="0"/>
            <a:ext cx="8203164" cy="68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05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B959F-30AD-ADB9-37D6-665B8D6607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980" y="0"/>
            <a:ext cx="10900039" cy="68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33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37A56C-F640-8CC3-4E0C-48E5A742D6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615"/>
            <a:ext cx="10339754" cy="68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19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2AB84-CD33-1567-EAE2-E9D3DE4919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9" y="0"/>
            <a:ext cx="12190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27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5C60B22-8B76-BB04-D6E1-6623740F9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310851" y="1233077"/>
            <a:ext cx="7775560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 us hold fast to the confession of our hope without wavering, for He who promised is faithful.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 10:23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48962-25CA-C641-BEA8-9645F2034AD2}"/>
              </a:ext>
            </a:extLst>
          </p:cNvPr>
          <p:cNvSpPr txBox="1">
            <a:spLocks/>
          </p:cNvSpPr>
          <p:nvPr/>
        </p:nvSpPr>
        <p:spPr>
          <a:xfrm>
            <a:off x="-203878" y="6465279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“Hebrews 10:23”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13. Hebrews 10-23 PYAQ1 (MASTER)">
            <a:hlinkClick r:id="" action="ppaction://media"/>
            <a:extLst>
              <a:ext uri="{FF2B5EF4-FFF2-40B4-BE49-F238E27FC236}">
                <a16:creationId xmlns:a16="http://schemas.microsoft.com/office/drawing/2014/main" id="{59E72737-B8A2-0650-97D0-2379BC6D7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DB45E4-B109-1D94-E75E-18ACA601C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237905-FFED-7703-9BEE-FC553EF0250C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13173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6EA292-EF65-2AFE-B070-F1FD7E9C4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858E15-0E9A-8DFB-3AC9-2E0D7CBB95A2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11103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7A1C0-13D3-4796-79A4-48C68F6BD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14574-B28B-8323-9A08-89BB5710FEA2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832333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3B5A5-E224-D024-FE55-BC9F4247F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55D6-6A95-98C5-8686-FB3762AE1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My Faithful Friend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2FA195-5FED-D813-13C0-8DE3E26AB1E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98F137-9DEE-F334-A10A-23B795286B9A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81AA4-3438-45F7-0DCE-902F9DCD1A9C}"/>
              </a:ext>
            </a:extLst>
          </p:cNvPr>
          <p:cNvSpPr txBox="1">
            <a:spLocks/>
          </p:cNvSpPr>
          <p:nvPr/>
        </p:nvSpPr>
        <p:spPr>
          <a:xfrm>
            <a:off x="1012913" y="1561874"/>
            <a:ext cx="7228410" cy="4894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always trust in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the promises of God in Christ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 “Yes” and “Amen.”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1507F9-86C3-0EDD-0C24-E4332ED0AC54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My Faithful Friend”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 is My Faithful Friend">
            <a:hlinkClick r:id="" action="ppaction://media"/>
            <a:extLst>
              <a:ext uri="{FF2B5EF4-FFF2-40B4-BE49-F238E27FC236}">
                <a16:creationId xmlns:a16="http://schemas.microsoft.com/office/drawing/2014/main" id="{B3469392-05BA-DC19-5FBC-AE0D3FE1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13" y="35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899FA-8E41-19A8-C4DD-DA2F5C3FA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F4B1-D7A4-6A4B-A1DC-A28A20119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 still, Be Silent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F417F1-6CC8-E0B7-2603-F5B51967127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361557-8831-D8F5-94D2-8E4750022E5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9B2EA-4D30-81A7-7C13-10D87DD2E5FE}"/>
              </a:ext>
            </a:extLst>
          </p:cNvPr>
          <p:cNvSpPr txBox="1">
            <a:spLocks/>
          </p:cNvSpPr>
          <p:nvPr/>
        </p:nvSpPr>
        <p:spPr>
          <a:xfrm>
            <a:off x="1234798" y="1844020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still, be silent as we talk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King of kings.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knows and hears you;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tell Jesus anything.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close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kneel before our King.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82C2B4-16B6-4E60-27A6-07AF91DBF83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“Be Still, Be Silent”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Be Still Be Silent copy">
            <a:hlinkClick r:id="" action="ppaction://media"/>
            <a:extLst>
              <a:ext uri="{FF2B5EF4-FFF2-40B4-BE49-F238E27FC236}">
                <a16:creationId xmlns:a16="http://schemas.microsoft.com/office/drawing/2014/main" id="{741C3891-0AEB-1976-5729-0FF8EB86E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807413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908</Words>
  <Application>Microsoft Macintosh PowerPoint</Application>
  <PresentationFormat>Widescreen</PresentationFormat>
  <Paragraphs>278</Paragraphs>
  <Slides>34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PowerPoint Presentation</vt:lpstr>
      <vt:lpstr>God Is My Faithful Friend</vt:lpstr>
      <vt:lpstr>Be still, Be Silent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46</cp:revision>
  <dcterms:created xsi:type="dcterms:W3CDTF">2025-03-02T08:19:28Z</dcterms:created>
  <dcterms:modified xsi:type="dcterms:W3CDTF">2025-10-20T18:56:37Z</dcterms:modified>
</cp:coreProperties>
</file>